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6" r:id="rId2"/>
    <p:sldId id="278" r:id="rId3"/>
    <p:sldId id="277" r:id="rId4"/>
    <p:sldId id="256" r:id="rId5"/>
    <p:sldId id="257" r:id="rId6"/>
    <p:sldId id="275" r:id="rId7"/>
    <p:sldId id="263" r:id="rId8"/>
    <p:sldId id="258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17121-C5C0-4421-9730-8A13A0E2F0D0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A1A21-BC02-4E14-B20D-C80CF4F2D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39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CE175-0DF0-4245-BD46-2729AAA2526E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FCB4F-3C75-4047-9A45-66AE886B9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48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X = 1, y = 1;  2.</a:t>
            </a:r>
            <a:r>
              <a:rPr lang="en-US" baseline="0" dirty="0" smtClean="0"/>
              <a:t> x=1, y=-2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FCB4F-3C75-4047-9A45-66AE886B9E9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2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X = 1, y = 1;  2.</a:t>
            </a:r>
            <a:r>
              <a:rPr lang="en-US" baseline="0" dirty="0" smtClean="0"/>
              <a:t> x=1, y=-2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FCB4F-3C75-4047-9A45-66AE886B9E9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7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3FF2-DB4B-454D-BE4D-6D1418D731EF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6C8-C8AA-44BE-B169-DFAF3FD37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3FF2-DB4B-454D-BE4D-6D1418D731EF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6C8-C8AA-44BE-B169-DFAF3FD37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3FF2-DB4B-454D-BE4D-6D1418D731EF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6C8-C8AA-44BE-B169-DFAF3FD37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3FF2-DB4B-454D-BE4D-6D1418D731EF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6C8-C8AA-44BE-B169-DFAF3FD37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3FF2-DB4B-454D-BE4D-6D1418D731EF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6C8-C8AA-44BE-B169-DFAF3FD37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3FF2-DB4B-454D-BE4D-6D1418D731EF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6C8-C8AA-44BE-B169-DFAF3FD37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3FF2-DB4B-454D-BE4D-6D1418D731EF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6C8-C8AA-44BE-B169-DFAF3FD37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3FF2-DB4B-454D-BE4D-6D1418D731EF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6C8-C8AA-44BE-B169-DFAF3FD37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3FF2-DB4B-454D-BE4D-6D1418D731EF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6C8-C8AA-44BE-B169-DFAF3FD37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3FF2-DB4B-454D-BE4D-6D1418D731EF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6C8-C8AA-44BE-B169-DFAF3FD37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3FF2-DB4B-454D-BE4D-6D1418D731EF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6C8-C8AA-44BE-B169-DFAF3FD37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53FF2-DB4B-454D-BE4D-6D1418D731EF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906C8-C8AA-44BE-B169-DFAF3FD37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harlottesecondary.powerschool.com/teachers/studentpages/schedule.html?frn=001353" TargetMode="External"/><Relationship Id="rId13" Type="http://schemas.openxmlformats.org/officeDocument/2006/relationships/hyperlink" Target="https://charlottesecondary.powerschool.com/teachers/studentpages/home.html?ac=laststudpage&amp;frn=0012614" TargetMode="External"/><Relationship Id="rId18" Type="http://schemas.openxmlformats.org/officeDocument/2006/relationships/hyperlink" Target="https://charlottesecondary.powerschool.com/teachers/studentpages/schedule.html?frn=0012516" TargetMode="External"/><Relationship Id="rId26" Type="http://schemas.openxmlformats.org/officeDocument/2006/relationships/hyperlink" Target="https://charlottesecondary.powerschool.com/teachers/studentpages/schedule.html?frn=0012351" TargetMode="External"/><Relationship Id="rId3" Type="http://schemas.openxmlformats.org/officeDocument/2006/relationships/hyperlink" Target="https://charlottesecondary.powerschool.com/teachers/studentpages/home.html?ac=laststudpage&amp;frn=0013055" TargetMode="External"/><Relationship Id="rId21" Type="http://schemas.openxmlformats.org/officeDocument/2006/relationships/hyperlink" Target="https://charlottesecondary.powerschool.com/teachers/studentpages/home.html?ac=laststudpage&amp;frn=001367" TargetMode="External"/><Relationship Id="rId7" Type="http://schemas.openxmlformats.org/officeDocument/2006/relationships/hyperlink" Target="https://charlottesecondary.powerschool.com/teachers/studentpages/home.html?ac=laststudpage&amp;frn=0012514" TargetMode="External"/><Relationship Id="rId12" Type="http://schemas.openxmlformats.org/officeDocument/2006/relationships/hyperlink" Target="https://charlottesecondary.powerschool.com/teachers/studentpages/schedule.html?frn=0012614" TargetMode="External"/><Relationship Id="rId17" Type="http://schemas.openxmlformats.org/officeDocument/2006/relationships/hyperlink" Target="https://charlottesecondary.powerschool.com/teachers/studentpages/home.html?ac=laststudpage&amp;frn=001674" TargetMode="External"/><Relationship Id="rId25" Type="http://schemas.openxmlformats.org/officeDocument/2006/relationships/hyperlink" Target="https://charlottesecondary.powerschool.com/teachers/studentpages/home.html?ac=laststudpage&amp;frn=0012369" TargetMode="External"/><Relationship Id="rId2" Type="http://schemas.openxmlformats.org/officeDocument/2006/relationships/hyperlink" Target="https://charlottesecondary.powerschool.com/teachers/studentpages/schedule.html?frn=0013055" TargetMode="External"/><Relationship Id="rId16" Type="http://schemas.openxmlformats.org/officeDocument/2006/relationships/hyperlink" Target="https://charlottesecondary.powerschool.com/teachers/studentpages/schedule.html?frn=001674" TargetMode="External"/><Relationship Id="rId20" Type="http://schemas.openxmlformats.org/officeDocument/2006/relationships/hyperlink" Target="https://charlottesecondary.powerschool.com/teachers/studentpages/schedule.html?frn=001367" TargetMode="External"/><Relationship Id="rId29" Type="http://schemas.openxmlformats.org/officeDocument/2006/relationships/hyperlink" Target="https://charlottesecondary.powerschool.com/teachers/studentpages/home.html?ac=laststudpage&amp;frn=001236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harlottesecondary.powerschool.com/teachers/studentpages/schedule.html?frn=0012514" TargetMode="External"/><Relationship Id="rId11" Type="http://schemas.openxmlformats.org/officeDocument/2006/relationships/hyperlink" Target="https://charlottesecondary.powerschool.com/teachers/studentpages/home.html?ac=laststudpage&amp;frn=0011340" TargetMode="External"/><Relationship Id="rId24" Type="http://schemas.openxmlformats.org/officeDocument/2006/relationships/hyperlink" Target="https://charlottesecondary.powerschool.com/teachers/studentpages/schedule.html?frn=0012369" TargetMode="External"/><Relationship Id="rId5" Type="http://schemas.openxmlformats.org/officeDocument/2006/relationships/hyperlink" Target="https://charlottesecondary.powerschool.com/teachers/studentpages/home.html?ac=laststudpage&amp;frn=0012720" TargetMode="External"/><Relationship Id="rId15" Type="http://schemas.openxmlformats.org/officeDocument/2006/relationships/hyperlink" Target="https://charlottesecondary.powerschool.com/teachers/studentpages/home.html?ac=laststudpage&amp;frn=0013010" TargetMode="External"/><Relationship Id="rId23" Type="http://schemas.openxmlformats.org/officeDocument/2006/relationships/hyperlink" Target="https://charlottesecondary.powerschool.com/teachers/studentpages/home.html?ac=laststudpage&amp;frn=0012309" TargetMode="External"/><Relationship Id="rId28" Type="http://schemas.openxmlformats.org/officeDocument/2006/relationships/hyperlink" Target="https://charlottesecondary.powerschool.com/teachers/studentpages/schedule.html?frn=0012361" TargetMode="External"/><Relationship Id="rId10" Type="http://schemas.openxmlformats.org/officeDocument/2006/relationships/hyperlink" Target="https://charlottesecondary.powerschool.com/teachers/studentpages/schedule.html?frn=0011340" TargetMode="External"/><Relationship Id="rId19" Type="http://schemas.openxmlformats.org/officeDocument/2006/relationships/hyperlink" Target="https://charlottesecondary.powerschool.com/teachers/studentpages/home.html?ac=laststudpage&amp;frn=0012516" TargetMode="External"/><Relationship Id="rId31" Type="http://schemas.openxmlformats.org/officeDocument/2006/relationships/hyperlink" Target="https://charlottesecondary.powerschool.com/teachers/studentpages/home.html?ac=laststudpage&amp;frn=0011344" TargetMode="External"/><Relationship Id="rId4" Type="http://schemas.openxmlformats.org/officeDocument/2006/relationships/hyperlink" Target="https://charlottesecondary.powerschool.com/teachers/studentpages/schedule.html?frn=0012720" TargetMode="External"/><Relationship Id="rId9" Type="http://schemas.openxmlformats.org/officeDocument/2006/relationships/hyperlink" Target="https://charlottesecondary.powerschool.com/teachers/studentpages/home.html?ac=laststudpage&amp;frn=001353" TargetMode="External"/><Relationship Id="rId14" Type="http://schemas.openxmlformats.org/officeDocument/2006/relationships/hyperlink" Target="https://charlottesecondary.powerschool.com/teachers/studentpages/schedule.html?frn=0013010" TargetMode="External"/><Relationship Id="rId22" Type="http://schemas.openxmlformats.org/officeDocument/2006/relationships/hyperlink" Target="https://charlottesecondary.powerschool.com/teachers/studentpages/schedule.html?frn=0012309" TargetMode="External"/><Relationship Id="rId27" Type="http://schemas.openxmlformats.org/officeDocument/2006/relationships/hyperlink" Target="https://charlottesecondary.powerschool.com/teachers/studentpages/home.html?ac=laststudpage&amp;frn=0012351" TargetMode="External"/><Relationship Id="rId30" Type="http://schemas.openxmlformats.org/officeDocument/2006/relationships/hyperlink" Target="https://charlottesecondary.powerschool.com/teachers/studentpages/schedule.html?frn=001134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3x + 5y = 25			4x + 7y = 34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Find the value of x and y so that both equations are true.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hlinkClick r:id="rId2"/>
              </a:rPr>
              <a:t>Bandy</a:t>
            </a:r>
            <a:r>
              <a:rPr lang="en-US" dirty="0"/>
              <a:t>, </a:t>
            </a:r>
            <a:r>
              <a:rPr lang="en-US" dirty="0" smtClean="0">
                <a:hlinkClick r:id="rId3"/>
              </a:rPr>
              <a:t>Amira</a:t>
            </a:r>
            <a:r>
              <a:rPr lang="en-US" dirty="0"/>
              <a:t> </a:t>
            </a:r>
            <a:r>
              <a:rPr lang="en-US" dirty="0" smtClean="0"/>
              <a:t>    1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4"/>
              </a:rPr>
              <a:t>Burns II</a:t>
            </a:r>
            <a:r>
              <a:rPr lang="en-US" dirty="0"/>
              <a:t>, </a:t>
            </a:r>
            <a:r>
              <a:rPr lang="en-US" dirty="0" smtClean="0">
                <a:hlinkClick r:id="rId5"/>
              </a:rPr>
              <a:t>Jeffrey</a:t>
            </a:r>
            <a:r>
              <a:rPr lang="en-US" dirty="0" smtClean="0"/>
              <a:t> 2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hlinkClick r:id="rId6"/>
              </a:rPr>
              <a:t>Crumbley</a:t>
            </a:r>
            <a:r>
              <a:rPr lang="en-US" dirty="0"/>
              <a:t>, </a:t>
            </a:r>
            <a:r>
              <a:rPr lang="en-US" dirty="0" smtClean="0">
                <a:hlinkClick r:id="rId7"/>
              </a:rPr>
              <a:t>Justin</a:t>
            </a:r>
            <a:r>
              <a:rPr lang="en-US" dirty="0" smtClean="0"/>
              <a:t>  3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8"/>
              </a:rPr>
              <a:t>Dobie</a:t>
            </a:r>
            <a:r>
              <a:rPr lang="en-US" dirty="0"/>
              <a:t>, </a:t>
            </a:r>
            <a:r>
              <a:rPr lang="en-US" dirty="0" smtClean="0">
                <a:hlinkClick r:id="rId9"/>
              </a:rPr>
              <a:t>Kenyon</a:t>
            </a:r>
            <a:r>
              <a:rPr lang="en-US" dirty="0" smtClean="0"/>
              <a:t>  4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10"/>
              </a:rPr>
              <a:t>Frey</a:t>
            </a:r>
            <a:r>
              <a:rPr lang="en-US" dirty="0"/>
              <a:t>, </a:t>
            </a:r>
            <a:r>
              <a:rPr lang="en-US" dirty="0" smtClean="0">
                <a:hlinkClick r:id="rId11"/>
              </a:rPr>
              <a:t>Garrett</a:t>
            </a:r>
            <a:r>
              <a:rPr lang="en-US" dirty="0" smtClean="0"/>
              <a:t>  5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12"/>
              </a:rPr>
              <a:t>Hough</a:t>
            </a:r>
            <a:r>
              <a:rPr lang="en-US" dirty="0"/>
              <a:t>, </a:t>
            </a:r>
            <a:r>
              <a:rPr lang="en-US" dirty="0" err="1" smtClean="0">
                <a:hlinkClick r:id="rId13"/>
              </a:rPr>
              <a:t>Erykah</a:t>
            </a:r>
            <a:r>
              <a:rPr lang="en-US" dirty="0" smtClean="0"/>
              <a:t>  6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14"/>
              </a:rPr>
              <a:t>House</a:t>
            </a:r>
            <a:r>
              <a:rPr lang="en-US" dirty="0"/>
              <a:t>, </a:t>
            </a:r>
            <a:r>
              <a:rPr lang="en-US" dirty="0" smtClean="0">
                <a:hlinkClick r:id="rId15"/>
              </a:rPr>
              <a:t>Jordan</a:t>
            </a:r>
            <a:r>
              <a:rPr lang="en-US" dirty="0" smtClean="0"/>
              <a:t>  7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hlinkClick r:id="rId16"/>
              </a:rPr>
              <a:t>Lulendo</a:t>
            </a:r>
            <a:r>
              <a:rPr lang="en-US" dirty="0"/>
              <a:t>, </a:t>
            </a:r>
            <a:r>
              <a:rPr lang="en-US" dirty="0" err="1" smtClean="0">
                <a:hlinkClick r:id="rId17"/>
              </a:rPr>
              <a:t>Jy'saiah</a:t>
            </a:r>
            <a:r>
              <a:rPr lang="en-US" dirty="0" smtClean="0"/>
              <a:t>  8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18"/>
              </a:rPr>
              <a:t>Morales</a:t>
            </a:r>
            <a:r>
              <a:rPr lang="en-US" dirty="0"/>
              <a:t>, </a:t>
            </a:r>
            <a:r>
              <a:rPr lang="en-US" dirty="0" smtClean="0">
                <a:hlinkClick r:id="rId19"/>
              </a:rPr>
              <a:t>Raheem</a:t>
            </a:r>
            <a:r>
              <a:rPr lang="en-US" dirty="0" smtClean="0"/>
              <a:t>  9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0"/>
              </a:rPr>
              <a:t>Morrow</a:t>
            </a:r>
            <a:r>
              <a:rPr lang="en-US" dirty="0"/>
              <a:t>, </a:t>
            </a:r>
            <a:r>
              <a:rPr lang="en-US" dirty="0" smtClean="0">
                <a:hlinkClick r:id="rId21"/>
              </a:rPr>
              <a:t>James</a:t>
            </a:r>
            <a:r>
              <a:rPr lang="en-US" dirty="0" smtClean="0"/>
              <a:t>  10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2"/>
              </a:rPr>
              <a:t>Norris IV</a:t>
            </a:r>
            <a:r>
              <a:rPr lang="en-US" dirty="0"/>
              <a:t>, </a:t>
            </a:r>
            <a:r>
              <a:rPr lang="en-US" dirty="0" smtClean="0">
                <a:hlinkClick r:id="rId23"/>
              </a:rPr>
              <a:t>Hunter</a:t>
            </a:r>
            <a:r>
              <a:rPr lang="en-US" dirty="0" smtClean="0"/>
              <a:t>  11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4"/>
              </a:rPr>
              <a:t>Robinson</a:t>
            </a:r>
            <a:r>
              <a:rPr lang="en-US" dirty="0"/>
              <a:t>, </a:t>
            </a:r>
            <a:r>
              <a:rPr lang="en-US" dirty="0" smtClean="0">
                <a:hlinkClick r:id="rId25"/>
              </a:rPr>
              <a:t>Nathan</a:t>
            </a:r>
            <a:r>
              <a:rPr lang="en-US" dirty="0" smtClean="0"/>
              <a:t>  12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6"/>
              </a:rPr>
              <a:t>Sanders</a:t>
            </a:r>
            <a:r>
              <a:rPr lang="en-US" dirty="0"/>
              <a:t>, </a:t>
            </a:r>
            <a:r>
              <a:rPr lang="en-US" dirty="0" err="1" smtClean="0">
                <a:hlinkClick r:id="rId27"/>
              </a:rPr>
              <a:t>Marshun</a:t>
            </a:r>
            <a:r>
              <a:rPr lang="en-US" dirty="0" smtClean="0"/>
              <a:t>  13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hlinkClick r:id="rId28"/>
              </a:rPr>
              <a:t>Silia</a:t>
            </a:r>
            <a:r>
              <a:rPr lang="en-US" dirty="0">
                <a:hlinkClick r:id="rId28"/>
              </a:rPr>
              <a:t> </a:t>
            </a:r>
            <a:r>
              <a:rPr lang="en-US" dirty="0" err="1">
                <a:hlinkClick r:id="rId28"/>
              </a:rPr>
              <a:t>Almonte</a:t>
            </a:r>
            <a:r>
              <a:rPr lang="en-US" dirty="0"/>
              <a:t>, </a:t>
            </a:r>
            <a:r>
              <a:rPr lang="en-US" dirty="0" err="1" smtClean="0">
                <a:hlinkClick r:id="rId29"/>
              </a:rPr>
              <a:t>Jileimy</a:t>
            </a:r>
            <a:r>
              <a:rPr lang="en-US" dirty="0" smtClean="0"/>
              <a:t>  14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30"/>
              </a:rPr>
              <a:t>Wyatt</a:t>
            </a:r>
            <a:r>
              <a:rPr lang="en-US" dirty="0"/>
              <a:t>, </a:t>
            </a:r>
            <a:r>
              <a:rPr lang="en-US" dirty="0" smtClean="0">
                <a:hlinkClick r:id="rId31"/>
              </a:rPr>
              <a:t>Sarah</a:t>
            </a:r>
            <a:r>
              <a:rPr lang="en-US" dirty="0" smtClean="0"/>
              <a:t>  15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18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3x + 5y = 25			4x + 7y = 34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Find the value of x and y so that both equations are true.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y =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3581400"/>
          </a:xfrm>
        </p:spPr>
        <p:txBody>
          <a:bodyPr>
            <a:noAutofit/>
          </a:bodyPr>
          <a:lstStyle/>
          <a:p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Solving Systems </a:t>
            </a:r>
            <a:r>
              <a:rPr lang="en-US" sz="8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of non linear </a:t>
            </a:r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Equations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system of equations?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b="1" dirty="0" smtClean="0"/>
              <a:t>system of equations </a:t>
            </a:r>
            <a:r>
              <a:rPr lang="en-US" dirty="0" smtClean="0"/>
              <a:t>is two or more equations grouped together with the same set of unknowns.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Ex.  6x + 5y = 3</a:t>
            </a:r>
          </a:p>
          <a:p>
            <a:pPr>
              <a:buNone/>
            </a:pPr>
            <a:r>
              <a:rPr lang="en-US" dirty="0" smtClean="0"/>
              <a:t>	  	 2x + 9y = 2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4495800" y="3352800"/>
            <a:ext cx="3657600" cy="2438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Same set of unknowns, x and y.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34400" cy="868362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is the solution to a system of equations?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solution of a system of equations is the set of variables that makes the system true.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398837"/>
            <a:ext cx="4572000" cy="11757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Ex.  6x + 5y = 3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	    2x + 9y = 2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332037"/>
            <a:ext cx="8534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 the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previous example:  </a:t>
            </a:r>
            <a:b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b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							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ight Arrow Callout 5"/>
          <p:cNvSpPr/>
          <p:nvPr/>
        </p:nvSpPr>
        <p:spPr>
          <a:xfrm>
            <a:off x="3352800" y="3276600"/>
            <a:ext cx="3505200" cy="2362199"/>
          </a:xfrm>
          <a:prstGeom prst="rightArrowCallout">
            <a:avLst>
              <a:gd name="adj1" fmla="val 25000"/>
              <a:gd name="adj2" fmla="val 25000"/>
              <a:gd name="adj3" fmla="val 14555"/>
              <a:gd name="adj4" fmla="val 8561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This is the solution to the system because these values make both equations true.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934200" y="3886200"/>
            <a:ext cx="175260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 smtClean="0">
                <a:solidFill>
                  <a:prstClr val="black"/>
                </a:solidFill>
              </a:rPr>
              <a:t>x = 17/4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 smtClean="0">
                <a:solidFill>
                  <a:prstClr val="black"/>
                </a:solidFill>
              </a:rPr>
              <a:t>y = 3/22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are multiple ways ways to solve systems of equations.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	- graphing</a:t>
            </a:r>
          </a:p>
          <a:p>
            <a:pPr>
              <a:buNone/>
            </a:pPr>
            <a:r>
              <a:rPr lang="en-US" sz="4000" dirty="0" smtClean="0"/>
              <a:t>	- substitution</a:t>
            </a:r>
          </a:p>
          <a:p>
            <a:pPr>
              <a:buNone/>
            </a:pPr>
            <a:r>
              <a:rPr lang="en-US" sz="4000" dirty="0" smtClean="0"/>
              <a:t>	- elimination</a:t>
            </a:r>
          </a:p>
          <a:p>
            <a:pPr>
              <a:buNone/>
            </a:pPr>
            <a:r>
              <a:rPr lang="en-US" sz="4000" dirty="0" smtClean="0"/>
              <a:t>	- matrices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Left Arrow Callout 3"/>
          <p:cNvSpPr/>
          <p:nvPr/>
        </p:nvSpPr>
        <p:spPr>
          <a:xfrm>
            <a:off x="3352800" y="1828800"/>
            <a:ext cx="4572000" cy="10668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572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Today, we will just focus on graphing.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for Solving Systems by Graphing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Solve both equations for y.</a:t>
            </a:r>
          </a:p>
          <a:p>
            <a:pPr marL="514350" indent="-514350">
              <a:buAutoNum type="arabicPeriod"/>
            </a:pPr>
            <a:r>
              <a:rPr lang="en-US" dirty="0" smtClean="0"/>
              <a:t>Put the equations in your graphing calculator.</a:t>
            </a:r>
          </a:p>
          <a:p>
            <a:pPr marL="514350" indent="-514350">
              <a:buAutoNum type="arabicPeriod"/>
            </a:pPr>
            <a:r>
              <a:rPr lang="en-US" dirty="0" smtClean="0"/>
              <a:t>Use the INTERSECT tool to find where the equations share a point.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CAUTION:  We will be looking at nonlinear systems (not just lines), so there may be more than one solution set.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Arc 3"/>
          <p:cNvSpPr/>
          <p:nvPr/>
        </p:nvSpPr>
        <p:spPr>
          <a:xfrm>
            <a:off x="6705600" y="1600200"/>
            <a:ext cx="1219200" cy="3200400"/>
          </a:xfrm>
          <a:prstGeom prst="arc">
            <a:avLst>
              <a:gd name="adj1" fmla="val 10889506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400800" y="1981200"/>
            <a:ext cx="1752600" cy="609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 rot="10516378">
            <a:off x="6324094" y="3729958"/>
            <a:ext cx="1853343" cy="2356199"/>
          </a:xfrm>
          <a:custGeom>
            <a:avLst/>
            <a:gdLst>
              <a:gd name="connsiteX0" fmla="*/ 0 w 2183642"/>
              <a:gd name="connsiteY0" fmla="*/ 2361064 h 2361064"/>
              <a:gd name="connsiteX1" fmla="*/ 996287 w 2183642"/>
              <a:gd name="connsiteY1" fmla="*/ 368490 h 2361064"/>
              <a:gd name="connsiteX2" fmla="*/ 2183642 w 2183642"/>
              <a:gd name="connsiteY2" fmla="*/ 150126 h 2361064"/>
              <a:gd name="connsiteX3" fmla="*/ 2183642 w 2183642"/>
              <a:gd name="connsiteY3" fmla="*/ 150126 h 2361064"/>
              <a:gd name="connsiteX4" fmla="*/ 2183642 w 2183642"/>
              <a:gd name="connsiteY4" fmla="*/ 150126 h 2361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3642" h="2361064">
                <a:moveTo>
                  <a:pt x="0" y="2361064"/>
                </a:moveTo>
                <a:cubicBezTo>
                  <a:pt x="316173" y="1549022"/>
                  <a:pt x="632347" y="736980"/>
                  <a:pt x="996287" y="368490"/>
                </a:cubicBezTo>
                <a:cubicBezTo>
                  <a:pt x="1360227" y="0"/>
                  <a:pt x="2183642" y="150126"/>
                  <a:pt x="2183642" y="150126"/>
                </a:cubicBezTo>
                <a:lnTo>
                  <a:pt x="2183642" y="150126"/>
                </a:lnTo>
                <a:lnTo>
                  <a:pt x="2183642" y="150126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6781800" y="3657600"/>
            <a:ext cx="1524000" cy="27432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Systems by Graphing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Solve: </a:t>
            </a:r>
          </a:p>
          <a:p>
            <a:pPr marL="514350" indent="-514350">
              <a:buAutoNum type="arabicPeriod"/>
            </a:pPr>
            <a:r>
              <a:rPr lang="en-US" dirty="0" smtClean="0"/>
              <a:t>y = x</a:t>
            </a:r>
            <a:r>
              <a:rPr lang="en-US" baseline="30000" dirty="0" smtClean="0"/>
              <a:t>2</a:t>
            </a:r>
            <a:r>
              <a:rPr lang="en-US" dirty="0" smtClean="0"/>
              <a:t> + 3		2.     4x</a:t>
            </a:r>
            <a:r>
              <a:rPr lang="en-US" baseline="30000" dirty="0" smtClean="0"/>
              <a:t>3</a:t>
            </a:r>
            <a:r>
              <a:rPr lang="en-US" dirty="0" smtClean="0"/>
              <a:t> - 4y = 12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y - 3x = -2		         x – y = 3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2284</TotalTime>
  <Words>240</Words>
  <Application>Microsoft Office PowerPoint</Application>
  <PresentationFormat>On-screen Show (4:3)</PresentationFormat>
  <Paragraphs>50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Warm Up</vt:lpstr>
      <vt:lpstr>PowerPoint Presentation</vt:lpstr>
      <vt:lpstr>Answers</vt:lpstr>
      <vt:lpstr>PowerPoint Presentation</vt:lpstr>
      <vt:lpstr>What is a system of equations?</vt:lpstr>
      <vt:lpstr>What is the solution to a system of equations?</vt:lpstr>
      <vt:lpstr>There are multiple ways ways to solve systems of equations.</vt:lpstr>
      <vt:lpstr>Steps for Solving Systems by Graphing</vt:lpstr>
      <vt:lpstr>Solving Systems by Graphing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Day 4</dc:title>
  <dc:creator>knighths</dc:creator>
  <cp:lastModifiedBy>Qusel Pope</cp:lastModifiedBy>
  <cp:revision>26</cp:revision>
  <dcterms:created xsi:type="dcterms:W3CDTF">2012-11-01T19:18:48Z</dcterms:created>
  <dcterms:modified xsi:type="dcterms:W3CDTF">2018-08-21T16:51:55Z</dcterms:modified>
</cp:coreProperties>
</file>